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65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1" d="100"/>
          <a:sy n="71" d="100"/>
        </p:scale>
        <p:origin x="90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93D6-1C45-4FF5-B6A0-9A4EE1BE8C49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44B9-5A56-4199-BA95-86FF04136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380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93D6-1C45-4FF5-B6A0-9A4EE1BE8C49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44B9-5A56-4199-BA95-86FF04136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966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93D6-1C45-4FF5-B6A0-9A4EE1BE8C49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44B9-5A56-4199-BA95-86FF04136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283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93D6-1C45-4FF5-B6A0-9A4EE1BE8C49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44B9-5A56-4199-BA95-86FF04136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804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93D6-1C45-4FF5-B6A0-9A4EE1BE8C49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44B9-5A56-4199-BA95-86FF04136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017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93D6-1C45-4FF5-B6A0-9A4EE1BE8C49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44B9-5A56-4199-BA95-86FF04136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936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93D6-1C45-4FF5-B6A0-9A4EE1BE8C49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44B9-5A56-4199-BA95-86FF04136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52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93D6-1C45-4FF5-B6A0-9A4EE1BE8C49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44B9-5A56-4199-BA95-86FF04136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236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93D6-1C45-4FF5-B6A0-9A4EE1BE8C49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44B9-5A56-4199-BA95-86FF04136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382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93D6-1C45-4FF5-B6A0-9A4EE1BE8C49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44B9-5A56-4199-BA95-86FF04136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562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93D6-1C45-4FF5-B6A0-9A4EE1BE8C49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44B9-5A56-4199-BA95-86FF04136AEC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08199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93D6-1C45-4FF5-B6A0-9A4EE1BE8C49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44B9-5A56-4199-BA95-86FF04136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2018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93D6-1C45-4FF5-B6A0-9A4EE1BE8C49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44B9-5A56-4199-BA95-86FF04136AE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620022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93D6-1C45-4FF5-B6A0-9A4EE1BE8C49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44B9-5A56-4199-BA95-86FF04136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4424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93D6-1C45-4FF5-B6A0-9A4EE1BE8C49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44B9-5A56-4199-BA95-86FF04136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4139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93D6-1C45-4FF5-B6A0-9A4EE1BE8C49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44B9-5A56-4199-BA95-86FF04136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032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293D6-1C45-4FF5-B6A0-9A4EE1BE8C49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72E44B9-5A56-4199-BA95-86FF04136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126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0667" y="3280834"/>
            <a:ext cx="7766936" cy="1951566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algn="ctr"/>
            <a:r>
              <a:rPr lang="fa-IR" sz="9600" dirty="0" smtClean="0">
                <a:latin typeface="IranNastaliq" panose="02020505000000020003" pitchFamily="18" charset="0"/>
                <a:cs typeface="IranNastaliq" panose="02020505000000020003" pitchFamily="18" charset="0"/>
              </a:rPr>
              <a:t>بسم الله الرحمن الرحیم</a:t>
            </a:r>
            <a:br>
              <a:rPr lang="fa-IR" sz="9600" dirty="0" smtClean="0">
                <a:latin typeface="IranNastaliq" panose="02020505000000020003" pitchFamily="18" charset="0"/>
                <a:cs typeface="IranNastaliq" panose="02020505000000020003" pitchFamily="18" charset="0"/>
              </a:rPr>
            </a:br>
            <a:endParaRPr lang="en-US" sz="9600" dirty="0">
              <a:latin typeface="IranNastaliq" panose="02020505000000020003" pitchFamily="18" charset="0"/>
              <a:cs typeface="IranNastaliq" panose="020205050000000200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142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dirty="0" smtClean="0"/>
              <a:t>معرفی سامانه آذرخش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55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با مراجعه به سامانه، رمز عبور خود را وارد نمایید.</a:t>
            </a:r>
            <a:r>
              <a:rPr lang="fa-I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fa-I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a-I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امکانات سامانه به طور کلی نمایش داده می شود.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258646"/>
            <a:ext cx="7512424" cy="4856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18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00" y="93233"/>
            <a:ext cx="9125487" cy="1202167"/>
          </a:xfrm>
        </p:spPr>
        <p:txBody>
          <a:bodyPr>
            <a:normAutofit/>
          </a:bodyPr>
          <a:lstStyle/>
          <a:p>
            <a:pPr algn="r"/>
            <a:r>
              <a:rPr lang="fa-IR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با استفاده از تب گزارشات شخصی، می توانید گزارشهای مختلفی از ترددهای مختلف خود داشته </a:t>
            </a:r>
            <a:r>
              <a:rPr lang="fa-I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باشید.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832" y="1463787"/>
            <a:ext cx="6282813" cy="526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91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277" y="1506071"/>
            <a:ext cx="8886825" cy="43971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591671"/>
            <a:ext cx="8596668" cy="1338729"/>
          </a:xfrm>
        </p:spPr>
        <p:txBody>
          <a:bodyPr>
            <a:normAutofit/>
          </a:bodyPr>
          <a:lstStyle/>
          <a:p>
            <a:pPr algn="r"/>
            <a:r>
              <a:rPr lang="fa-IR" sz="2000" dirty="0" smtClean="0">
                <a:solidFill>
                  <a:schemeClr val="tx1"/>
                </a:solidFill>
              </a:rPr>
              <a:t>با انتخاب این بخش می توانید انواع مرخصی خود را ارسال فرمائید.ساعتی،روزانه ،دورکاری ...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94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7178" y="1156449"/>
            <a:ext cx="6406601" cy="55670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969" y="-46409"/>
            <a:ext cx="8596668" cy="1320800"/>
          </a:xfrm>
        </p:spPr>
        <p:txBody>
          <a:bodyPr>
            <a:normAutofit/>
          </a:bodyPr>
          <a:lstStyle/>
          <a:p>
            <a:pPr algn="r"/>
            <a:r>
              <a:rPr lang="fa-IR" sz="2200" dirty="0" smtClean="0">
                <a:solidFill>
                  <a:schemeClr val="tx1"/>
                </a:solidFill>
              </a:rPr>
              <a:t>این بخش کل</a:t>
            </a:r>
            <a:r>
              <a:rPr lang="fa-IR" sz="2200" dirty="0">
                <a:solidFill>
                  <a:schemeClr val="tx1"/>
                </a:solidFill>
              </a:rPr>
              <a:t> ترددهای شما قابل نمایش می </a:t>
            </a:r>
            <a:r>
              <a:rPr lang="fa-IR" sz="2200" dirty="0" smtClean="0">
                <a:solidFill>
                  <a:schemeClr val="tx1"/>
                </a:solidFill>
              </a:rPr>
              <a:t>باشد.ومی توانید ساعت </a:t>
            </a:r>
            <a:r>
              <a:rPr lang="fa-IR" sz="2000" dirty="0" smtClean="0">
                <a:solidFill>
                  <a:schemeClr val="tx1"/>
                </a:solidFill>
              </a:rPr>
              <a:t>ورود و خروج را بررسی نمائید ویا گزارش تهیه نمایید.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62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495424"/>
            <a:ext cx="5953125" cy="47529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028" y="174624"/>
            <a:ext cx="8596668" cy="1320800"/>
          </a:xfrm>
        </p:spPr>
        <p:txBody>
          <a:bodyPr>
            <a:normAutofit/>
          </a:bodyPr>
          <a:lstStyle/>
          <a:p>
            <a:pPr algn="r"/>
            <a:r>
              <a:rPr lang="fa-I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با استفاده از این بخش می توانیدبه گزارش های ماموریت ،انواع مرخصی واضافه </a:t>
            </a:r>
            <a:r>
              <a:rPr lang="fa-IR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کار خود دسترسی و از آن گزارش تهیه نمائید</a:t>
            </a:r>
            <a:r>
              <a:rPr lang="fa-IR" sz="2000" dirty="0"/>
              <a:t>.</a:t>
            </a:r>
            <a:r>
              <a:rPr lang="fa-I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fa-I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3839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206" y="1075765"/>
            <a:ext cx="6902450" cy="45585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01706"/>
            <a:ext cx="8596668" cy="1728694"/>
          </a:xfrm>
        </p:spPr>
        <p:txBody>
          <a:bodyPr>
            <a:normAutofit/>
          </a:bodyPr>
          <a:lstStyle/>
          <a:p>
            <a:pPr algn="r"/>
            <a:r>
              <a:rPr lang="fa-IR" sz="2000" b="1" dirty="0" smtClean="0">
                <a:solidFill>
                  <a:schemeClr val="bg2">
                    <a:lumMod val="10000"/>
                  </a:schemeClr>
                </a:solidFill>
              </a:rPr>
              <a:t>بخش گزارشات نیز انواع گزارشات را می تواند ارائه بدهد.از جمله مانده مرخصی و نوبتکاری </a:t>
            </a:r>
            <a:endParaRPr lang="en-US" sz="2000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72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974" y="1970087"/>
            <a:ext cx="8525017" cy="41005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3170" y="67235"/>
            <a:ext cx="8596668" cy="1357966"/>
          </a:xfrm>
        </p:spPr>
        <p:txBody>
          <a:bodyPr>
            <a:normAutofit/>
          </a:bodyPr>
          <a:lstStyle/>
          <a:p>
            <a:pPr algn="r"/>
            <a:r>
              <a:rPr lang="fa-I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از این بخش می توانید برای ثبت انواع ماموریت های روزانه ، ساعتی و سایر ماموریت ها اقدام نمائید.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57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2311400"/>
            <a:ext cx="9321800" cy="1193800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pPr algn="ctr"/>
            <a:r>
              <a:rPr lang="fa-IR" sz="11500" dirty="0" smtClean="0">
                <a:latin typeface="IranNastaliq" panose="02020505000000020003" pitchFamily="18" charset="0"/>
                <a:cs typeface="IranNastaliq" panose="02020505000000020003" pitchFamily="18" charset="0"/>
              </a:rPr>
              <a:t>از حسن توجه شما سپاسگزارم.</a:t>
            </a:r>
            <a:endParaRPr lang="en-US" sz="11500" dirty="0">
              <a:latin typeface="IranNastaliq" panose="02020505000000020003" pitchFamily="18" charset="0"/>
              <a:cs typeface="IranNastaliq" panose="020205050000000200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35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163</TotalTime>
  <Words>139</Words>
  <Application>Microsoft Office PowerPoint</Application>
  <PresentationFormat>Widescreen</PresentationFormat>
  <Paragraphs>10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IranNastaliq</vt:lpstr>
      <vt:lpstr>Tahoma</vt:lpstr>
      <vt:lpstr>Trebuchet MS</vt:lpstr>
      <vt:lpstr>Wingdings 3</vt:lpstr>
      <vt:lpstr>Facet</vt:lpstr>
      <vt:lpstr>بسم الله الرحمن الرحیم </vt:lpstr>
      <vt:lpstr>معرفی سامانه آذرخش </vt:lpstr>
      <vt:lpstr>با مراجعه به سامانه، رمز عبور خود را وارد نمایید. امکانات سامانه به طور کلی نمایش داده می شود.</vt:lpstr>
      <vt:lpstr>با استفاده از تب گزارشات شخصی، می توانید گزارشهای مختلفی از ترددهای مختلف خود داشته باشید.</vt:lpstr>
      <vt:lpstr>با انتخاب این بخش می توانید انواع مرخصی خود را ارسال فرمائید.ساعتی،روزانه ،دورکاری ...</vt:lpstr>
      <vt:lpstr>این بخش کل ترددهای شما قابل نمایش می باشد.ومی توانید ساعت ورود و خروج را بررسی نمائید ویا گزارش تهیه نمایید.</vt:lpstr>
      <vt:lpstr>با استفاده از این بخش می توانیدبه گزارش های ماموریت ،انواع مرخصی واضافه کار خود دسترسی و از آن گزارش تهیه نمائید. </vt:lpstr>
      <vt:lpstr>بخش گزارشات نیز انواع گزارشات را می تواند ارائه بدهد.از جمله مانده مرخصی و نوبتکاری </vt:lpstr>
      <vt:lpstr>از این بخش می توانید برای ثبت انواع ماموریت های روزانه ، ساعتی و سایر ماموریت ها اقدام نمائید.</vt:lpstr>
      <vt:lpstr>از حسن توجه شما سپاسگزارم.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معرفی سامانه آذرخش</dc:title>
  <dc:creator>Faeze Mozaffari</dc:creator>
  <cp:lastModifiedBy>Faeze Mozaffari</cp:lastModifiedBy>
  <cp:revision>12</cp:revision>
  <dcterms:created xsi:type="dcterms:W3CDTF">2026-10-18T08:25:05Z</dcterms:created>
  <dcterms:modified xsi:type="dcterms:W3CDTF">2026-10-24T04:34:30Z</dcterms:modified>
</cp:coreProperties>
</file>